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ACD21D-3430-4F81-84D2-75DD4D2D609C}" type="datetimeFigureOut">
              <a:rPr lang="en-US" smtClean="0"/>
              <a:t>1/26/2020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604211-1944-478C-8ECF-C6B8A068C53A}" type="slidenum">
              <a:rPr lang="en-US" smtClean="0"/>
              <a:t>‹#›</a:t>
            </a:fld>
            <a:endParaRPr lang="en-US"/>
          </a:p>
        </p:txBody>
      </p:sp>
    </p:spTree>
    <p:extLst>
      <p:ext uri="{BB962C8B-B14F-4D97-AF65-F5344CB8AC3E}">
        <p14:creationId xmlns:p14="http://schemas.microsoft.com/office/powerpoint/2010/main" val="390155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Every individual should constantly update his or her software regularly since it is an important step of maintaining </a:t>
            </a:r>
            <a:r>
              <a:rPr lang="en-US" sz="1200" kern="1200" dirty="0" err="1" smtClean="0">
                <a:solidFill>
                  <a:schemeClr val="tx1"/>
                </a:solidFill>
                <a:effectLst/>
                <a:latin typeface="+mn-lt"/>
                <a:ea typeface="+mn-ea"/>
                <a:cs typeface="+mn-cs"/>
              </a:rPr>
              <a:t>cybersecurity</a:t>
            </a:r>
            <a:r>
              <a:rPr lang="en-US" sz="1200" kern="1200" dirty="0" smtClean="0">
                <a:solidFill>
                  <a:schemeClr val="tx1"/>
                </a:solidFill>
                <a:effectLst/>
                <a:latin typeface="+mn-lt"/>
                <a:ea typeface="+mn-ea"/>
                <a:cs typeface="+mn-cs"/>
              </a:rPr>
              <a:t> at home environment. Updating software is vital because it protects the computer and all data from all new threats that might be discovered in the system. For instance, these updates entails security fixes and patches that detect any vulnerability hence minimizing risks. Updating the software protects against threats from hackers who might want to access private information thus preventing loss of items like money and credit among other resources.  </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1</a:t>
            </a:fld>
            <a:endParaRPr lang="en-US"/>
          </a:p>
        </p:txBody>
      </p:sp>
    </p:spTree>
    <p:extLst>
      <p:ext uri="{BB962C8B-B14F-4D97-AF65-F5344CB8AC3E}">
        <p14:creationId xmlns:p14="http://schemas.microsoft.com/office/powerpoint/2010/main" val="1723443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important to uninstall unused services and software to minimize the attack surface. These unnecessary software increases platforms that might be used by attackers to launch threats. The unnecessary software establishes security holes on the system.</a:t>
            </a:r>
          </a:p>
          <a:p>
            <a:r>
              <a:rPr lang="en-US" dirty="0" smtClean="0"/>
              <a:t> </a:t>
            </a:r>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2</a:t>
            </a:fld>
            <a:endParaRPr lang="en-US"/>
          </a:p>
        </p:txBody>
      </p:sp>
    </p:spTree>
    <p:extLst>
      <p:ext uri="{BB962C8B-B14F-4D97-AF65-F5344CB8AC3E}">
        <p14:creationId xmlns:p14="http://schemas.microsoft.com/office/powerpoint/2010/main" val="1517478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Networks that have default administrator’s passwords and usernames are dangerous since it is vulnerable to external attacks. Changing default password and username protects the network from malicious cyber actors who are likely to gain access to the computer.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3</a:t>
            </a:fld>
            <a:endParaRPr lang="en-US"/>
          </a:p>
        </p:txBody>
      </p:sp>
    </p:spTree>
    <p:extLst>
      <p:ext uri="{BB962C8B-B14F-4D97-AF65-F5344CB8AC3E}">
        <p14:creationId xmlns:p14="http://schemas.microsoft.com/office/powerpoint/2010/main" val="3678329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Employees should constantly run a reputable antivirus on their device to protect it from malware like worms, </a:t>
            </a:r>
            <a:r>
              <a:rPr lang="en-US" sz="1200" kern="1200" dirty="0" err="1" smtClean="0">
                <a:solidFill>
                  <a:schemeClr val="tx1"/>
                </a:solidFill>
                <a:effectLst/>
                <a:latin typeface="+mn-lt"/>
                <a:ea typeface="+mn-ea"/>
                <a:cs typeface="+mn-cs"/>
              </a:rPr>
              <a:t>ransomware</a:t>
            </a:r>
            <a:r>
              <a:rPr lang="en-US" sz="1200" kern="1200" dirty="0" smtClean="0">
                <a:solidFill>
                  <a:schemeClr val="tx1"/>
                </a:solidFill>
                <a:effectLst/>
                <a:latin typeface="+mn-lt"/>
                <a:ea typeface="+mn-ea"/>
                <a:cs typeface="+mn-cs"/>
              </a:rPr>
              <a:t>, and viruses. The above recommendation protects the computer by detecting, quarantine, and eliminating any form of threat. </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4</a:t>
            </a:fld>
            <a:endParaRPr lang="en-US"/>
          </a:p>
        </p:txBody>
      </p:sp>
    </p:spTree>
    <p:extLst>
      <p:ext uri="{BB962C8B-B14F-4D97-AF65-F5344CB8AC3E}">
        <p14:creationId xmlns:p14="http://schemas.microsoft.com/office/powerpoint/2010/main" val="368400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Installing firewall at the boundary of the home network protects the computer against any external threats.  Firewall protects the computer by blocking malicious traffic from accessing home network and provides possible alerts concerning the potential malicious activity. The proper configuration of firewall is beneficial because it can also prevent internal threats. </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5</a:t>
            </a:fld>
            <a:endParaRPr lang="en-US"/>
          </a:p>
        </p:txBody>
      </p:sp>
    </p:spTree>
    <p:extLst>
      <p:ext uri="{BB962C8B-B14F-4D97-AF65-F5344CB8AC3E}">
        <p14:creationId xmlns:p14="http://schemas.microsoft.com/office/powerpoint/2010/main" val="1351341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essential to back up all copies of valuable information on the computer. Individuals should make use of application that can simplify and automate the whole activity. Backing up the data protects integrity and confidentiality of information. Backing up data protects against threats by reducing loss of information infection and corruption of data. </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6</a:t>
            </a:fld>
            <a:endParaRPr lang="en-US"/>
          </a:p>
        </p:txBody>
      </p:sp>
    </p:spTree>
    <p:extLst>
      <p:ext uri="{BB962C8B-B14F-4D97-AF65-F5344CB8AC3E}">
        <p14:creationId xmlns:p14="http://schemas.microsoft.com/office/powerpoint/2010/main" val="341647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Employees can improve the security of their routers by changing the default passwords of these devices. Changing router’s default password protects the system from hackers who can simply utilize these default credentials to access information and destroy data in the computer. Changing the default SSID (set identifier) also protects the system from attackers who might identify and destroy any vulnerable material in the system. It is important to monitor unknown devices that are connected to your network without authorization. </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7</a:t>
            </a:fld>
            <a:endParaRPr lang="en-US"/>
          </a:p>
        </p:txBody>
      </p:sp>
    </p:spTree>
    <p:extLst>
      <p:ext uri="{BB962C8B-B14F-4D97-AF65-F5344CB8AC3E}">
        <p14:creationId xmlns:p14="http://schemas.microsoft.com/office/powerpoint/2010/main" val="2599810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Any compromised web browsers is a threat to any computer. Web browsers with sandboxing capabilities protect the system from any suspicious code since it runs in a different system. Sandbox protects against threat by allowing the test of programing codes that are new in the system. Sandboxes are also protects the system against exploits. It also insulates the operating system from attackers. </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8</a:t>
            </a:fld>
            <a:endParaRPr lang="en-US"/>
          </a:p>
        </p:txBody>
      </p:sp>
    </p:spTree>
    <p:extLst>
      <p:ext uri="{BB962C8B-B14F-4D97-AF65-F5344CB8AC3E}">
        <p14:creationId xmlns:p14="http://schemas.microsoft.com/office/powerpoint/2010/main" val="1464872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Employees should also incorporate a strong password on the network devices that are manageable via interface. Such acts prevents the attackers from leveraging the devices to access the internal systems. Therefore, hackers can fail to guess these strong passwords hence protecting your device</a:t>
            </a:r>
          </a:p>
          <a:p>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9</a:t>
            </a:fld>
            <a:endParaRPr lang="en-US"/>
          </a:p>
        </p:txBody>
      </p:sp>
    </p:spTree>
    <p:extLst>
      <p:ext uri="{BB962C8B-B14F-4D97-AF65-F5344CB8AC3E}">
        <p14:creationId xmlns:p14="http://schemas.microsoft.com/office/powerpoint/2010/main" val="828710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Personal emails are targeted points by many hackers. Employees should not use the same username for home and work email addresses. The use of unique credentials can make it difficult for an attacker to access both home and work data. It is also important to use different passwords for every email account to prevent use of compromised passwords. Moreover, it is not wise to transfer office messages to personal email accounts since the attackers can easily confirm the legitimacy of the account.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3C604211-1944-478C-8ECF-C6B8A068C53A}" type="slidenum">
              <a:rPr lang="en-US" smtClean="0"/>
              <a:t>10</a:t>
            </a:fld>
            <a:endParaRPr lang="en-US"/>
          </a:p>
        </p:txBody>
      </p:sp>
    </p:spTree>
    <p:extLst>
      <p:ext uri="{BB962C8B-B14F-4D97-AF65-F5344CB8AC3E}">
        <p14:creationId xmlns:p14="http://schemas.microsoft.com/office/powerpoint/2010/main" val="2850279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9AA5419-3EA2-4A32-8194-A02DD2E14BE4}" type="datetimeFigureOut">
              <a:rPr lang="en-US" smtClean="0"/>
              <a:t>1/26/2020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680BECB-3475-4D37-A165-CE011378831F}"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AA5419-3EA2-4A32-8194-A02DD2E14BE4}"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AA5419-3EA2-4A32-8194-A02DD2E14BE4}"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680BECB-3475-4D37-A165-CE011378831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AA5419-3EA2-4A32-8194-A02DD2E14BE4}"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AA5419-3EA2-4A32-8194-A02DD2E14BE4}" type="datetimeFigureOut">
              <a:rPr lang="en-US" smtClean="0"/>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9AA5419-3EA2-4A32-8194-A02DD2E14BE4}" type="datetimeFigureOut">
              <a:rPr lang="en-US" smtClean="0"/>
              <a:t>1/26/2020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AA5419-3EA2-4A32-8194-A02DD2E14BE4}" type="datetimeFigureOut">
              <a:rPr lang="en-US" smtClean="0"/>
              <a:t>1/26/2020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AA5419-3EA2-4A32-8194-A02DD2E14BE4}"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9AA5419-3EA2-4A32-8194-A02DD2E14BE4}"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AA5419-3EA2-4A32-8194-A02DD2E14BE4}"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AA5419-3EA2-4A32-8194-A02DD2E14BE4}"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0BECB-3475-4D37-A165-CE011378831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9AA5419-3EA2-4A32-8194-A02DD2E14BE4}" type="datetimeFigureOut">
              <a:rPr lang="en-US" smtClean="0"/>
              <a:t>1/26/2020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680BECB-3475-4D37-A165-CE011378831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904999"/>
          </a:xfrm>
        </p:spPr>
        <p:txBody>
          <a:bodyPr>
            <a:normAutofit/>
          </a:bodyPr>
          <a:lstStyle/>
          <a:p>
            <a:r>
              <a:rPr lang="en-US" sz="4000" b="1" dirty="0">
                <a:latin typeface="Times New Roman" pitchFamily="18" charset="0"/>
                <a:cs typeface="Times New Roman" pitchFamily="18" charset="0"/>
              </a:rPr>
              <a:t>Recommendations on Securing Home Wi-Fi </a:t>
            </a:r>
            <a:r>
              <a:rPr lang="en-US" sz="4000" b="1" dirty="0" smtClean="0">
                <a:latin typeface="Times New Roman" pitchFamily="18" charset="0"/>
                <a:cs typeface="Times New Roman" pitchFamily="18" charset="0"/>
              </a:rPr>
              <a:t>Networks. </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914400" y="2133600"/>
            <a:ext cx="7467600" cy="3733800"/>
          </a:xfrm>
        </p:spPr>
        <p:txBody>
          <a:bodyPr>
            <a:normAutofit/>
          </a:bodyPr>
          <a:lstStyle/>
          <a:p>
            <a:pPr lvl="0"/>
            <a:r>
              <a:rPr lang="en-US" sz="4000" b="1" dirty="0">
                <a:solidFill>
                  <a:schemeClr val="tx1"/>
                </a:solidFill>
                <a:latin typeface="Times New Roman" pitchFamily="18" charset="0"/>
                <a:cs typeface="Times New Roman" pitchFamily="18" charset="0"/>
              </a:rPr>
              <a:t>Updating Software Regularly</a:t>
            </a:r>
            <a:r>
              <a:rPr lang="en-US" sz="4000" b="1" dirty="0" smtClean="0">
                <a:solidFill>
                  <a:schemeClr val="tx1"/>
                </a:solidFill>
                <a:latin typeface="Times New Roman" pitchFamily="18" charset="0"/>
                <a:cs typeface="Times New Roman" pitchFamily="18" charset="0"/>
              </a:rPr>
              <a:t>:</a:t>
            </a:r>
          </a:p>
          <a:p>
            <a:pPr marL="571500" lvl="0" indent="-571500" algn="l">
              <a:buFont typeface="Arial" pitchFamily="34" charset="0"/>
              <a:buChar char="•"/>
            </a:pPr>
            <a:r>
              <a:rPr lang="en-US" sz="2800" dirty="0">
                <a:solidFill>
                  <a:schemeClr val="tx1"/>
                </a:solidFill>
                <a:latin typeface="Times New Roman" pitchFamily="18" charset="0"/>
                <a:cs typeface="Times New Roman" pitchFamily="18" charset="0"/>
              </a:rPr>
              <a:t>Updating </a:t>
            </a:r>
            <a:r>
              <a:rPr lang="en-US" sz="2800" dirty="0" smtClean="0">
                <a:solidFill>
                  <a:schemeClr val="tx1"/>
                </a:solidFill>
                <a:latin typeface="Times New Roman" pitchFamily="18" charset="0"/>
                <a:cs typeface="Times New Roman" pitchFamily="18" charset="0"/>
              </a:rPr>
              <a:t>software protects </a:t>
            </a:r>
            <a:r>
              <a:rPr lang="en-US" sz="2800" dirty="0">
                <a:solidFill>
                  <a:schemeClr val="tx1"/>
                </a:solidFill>
                <a:latin typeface="Times New Roman" pitchFamily="18" charset="0"/>
                <a:cs typeface="Times New Roman" pitchFamily="18" charset="0"/>
              </a:rPr>
              <a:t>the computer and all data from all new threats that might be discovered in the system</a:t>
            </a:r>
            <a:r>
              <a:rPr lang="en-US" sz="2800" dirty="0" smtClean="0">
                <a:solidFill>
                  <a:schemeClr val="tx1"/>
                </a:solidFill>
                <a:latin typeface="Times New Roman" pitchFamily="18" charset="0"/>
                <a:cs typeface="Times New Roman" pitchFamily="18" charset="0"/>
              </a:rPr>
              <a:t>.</a:t>
            </a:r>
          </a:p>
          <a:p>
            <a:pPr marL="571500" lvl="0" indent="-571500" algn="l">
              <a:buFont typeface="Arial" pitchFamily="34" charset="0"/>
              <a:buChar char="•"/>
            </a:pPr>
            <a:r>
              <a:rPr lang="en-US" sz="2800" dirty="0" smtClean="0">
                <a:solidFill>
                  <a:schemeClr val="tx1"/>
                </a:solidFill>
                <a:latin typeface="Times New Roman" pitchFamily="18" charset="0"/>
                <a:cs typeface="Times New Roman" pitchFamily="18" charset="0"/>
              </a:rPr>
              <a:t>The updates </a:t>
            </a:r>
            <a:r>
              <a:rPr lang="en-US" sz="2800" dirty="0">
                <a:solidFill>
                  <a:schemeClr val="tx1"/>
                </a:solidFill>
                <a:latin typeface="Times New Roman" pitchFamily="18" charset="0"/>
                <a:cs typeface="Times New Roman" pitchFamily="18" charset="0"/>
              </a:rPr>
              <a:t>entails security fixes and patches that detect any </a:t>
            </a:r>
            <a:r>
              <a:rPr lang="en-US" sz="2800" dirty="0" smtClean="0">
                <a:solidFill>
                  <a:schemeClr val="tx1"/>
                </a:solidFill>
                <a:latin typeface="Times New Roman" pitchFamily="18" charset="0"/>
                <a:cs typeface="Times New Roman" pitchFamily="18" charset="0"/>
              </a:rPr>
              <a:t>vulnerability. </a:t>
            </a:r>
            <a:endParaRPr lang="en-US" sz="2800" dirty="0">
              <a:solidFill>
                <a:schemeClr val="tx1"/>
              </a:solidFill>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36644665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219200"/>
          </a:xfrm>
        </p:spPr>
        <p:txBody>
          <a:bodyPr>
            <a:noAutofit/>
          </a:bodyPr>
          <a:lstStyle/>
          <a:p>
            <a:pPr lvl="0"/>
            <a:r>
              <a:rPr lang="en-US" sz="3200" b="1" dirty="0" smtClean="0">
                <a:latin typeface="Times New Roman" pitchFamily="18" charset="0"/>
                <a:cs typeface="Times New Roman" pitchFamily="18" charset="0"/>
              </a:rPr>
              <a:t>Removing Unnecessary Software And Devices</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609600" y="2325110"/>
            <a:ext cx="8229600" cy="4525963"/>
          </a:xfrm>
        </p:spPr>
        <p:txBody>
          <a:bodyPr/>
          <a:lstStyle/>
          <a:p>
            <a:r>
              <a:rPr lang="en-US" dirty="0">
                <a:latin typeface="Times New Roman" pitchFamily="18" charset="0"/>
                <a:cs typeface="Times New Roman" pitchFamily="18" charset="0"/>
              </a:rPr>
              <a:t>It is important to uninstall unused services and software to minimize the attack surface</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The unnecessary </a:t>
            </a:r>
            <a:r>
              <a:rPr lang="en-US" dirty="0">
                <a:latin typeface="Times New Roman" pitchFamily="18" charset="0"/>
                <a:cs typeface="Times New Roman" pitchFamily="18" charset="0"/>
              </a:rPr>
              <a:t>software increases platforms that might be used by attackers to launch threats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985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5400"/>
          </a:xfrm>
        </p:spPr>
        <p:txBody>
          <a:bodyPr>
            <a:normAutofit fontScale="90000"/>
          </a:bodyPr>
          <a:lstStyle/>
          <a:p>
            <a:pPr lvl="0"/>
            <a:r>
              <a:rPr lang="en-US" b="1" dirty="0" smtClean="0">
                <a:latin typeface="Times New Roman" pitchFamily="18" charset="0"/>
                <a:cs typeface="Times New Roman" pitchFamily="18" charset="0"/>
              </a:rPr>
              <a:t>Change Default Username And Passwords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33400" y="1905000"/>
            <a:ext cx="8229600" cy="4525963"/>
          </a:xfrm>
        </p:spPr>
        <p:txBody>
          <a:bodyPr/>
          <a:lstStyle/>
          <a:p>
            <a:r>
              <a:rPr lang="en-US" dirty="0">
                <a:latin typeface="Times New Roman" pitchFamily="18" charset="0"/>
                <a:cs typeface="Times New Roman" pitchFamily="18" charset="0"/>
              </a:rPr>
              <a:t>Networks that have default administrator’s passwords and usernames are dangerous since it is vulnerable to external attacks.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Change </a:t>
            </a:r>
            <a:r>
              <a:rPr lang="en-US" dirty="0">
                <a:latin typeface="Times New Roman" pitchFamily="18" charset="0"/>
                <a:cs typeface="Times New Roman" pitchFamily="18" charset="0"/>
              </a:rPr>
              <a:t>default </a:t>
            </a:r>
            <a:r>
              <a:rPr lang="en-US" dirty="0" smtClean="0">
                <a:latin typeface="Times New Roman" pitchFamily="18" charset="0"/>
                <a:cs typeface="Times New Roman" pitchFamily="18" charset="0"/>
              </a:rPr>
              <a:t>passwords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usernames to </a:t>
            </a:r>
            <a:r>
              <a:rPr lang="en-US" dirty="0">
                <a:latin typeface="Times New Roman" pitchFamily="18" charset="0"/>
                <a:cs typeface="Times New Roman" pitchFamily="18" charset="0"/>
              </a:rPr>
              <a:t>protects the network from malicious cyber actors</a:t>
            </a:r>
          </a:p>
        </p:txBody>
      </p:sp>
    </p:spTree>
    <p:extLst>
      <p:ext uri="{BB962C8B-B14F-4D97-AF65-F5344CB8AC3E}">
        <p14:creationId xmlns:p14="http://schemas.microsoft.com/office/powerpoint/2010/main" val="3104190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lvl="0"/>
            <a:r>
              <a:rPr lang="en-US" b="1" dirty="0" smtClean="0">
                <a:latin typeface="Times New Roman" pitchFamily="18" charset="0"/>
                <a:cs typeface="Times New Roman" pitchFamily="18" charset="0"/>
              </a:rPr>
              <a:t>Run Up-to-date Antivirus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Employees should constantly run a reputable antivirus on their </a:t>
            </a:r>
            <a:r>
              <a:rPr lang="en-US" dirty="0" smtClean="0">
                <a:latin typeface="Times New Roman" pitchFamily="18" charset="0"/>
                <a:cs typeface="Times New Roman" pitchFamily="18" charset="0"/>
              </a:rPr>
              <a:t>device.</a:t>
            </a:r>
          </a:p>
          <a:p>
            <a:r>
              <a:rPr lang="en-US" dirty="0">
                <a:latin typeface="Times New Roman" pitchFamily="18" charset="0"/>
                <a:cs typeface="Times New Roman" pitchFamily="18" charset="0"/>
              </a:rPr>
              <a:t>The above recommendation protects the computer by detecting, quarantine, and eliminating any form of threat.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19787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latin typeface="Times New Roman" pitchFamily="18" charset="0"/>
                <a:cs typeface="Times New Roman" pitchFamily="18" charset="0"/>
              </a:rPr>
              <a:t>Installing a </a:t>
            </a:r>
            <a:r>
              <a:rPr lang="en-US" b="1" dirty="0" smtClean="0">
                <a:latin typeface="Times New Roman" pitchFamily="18" charset="0"/>
                <a:cs typeface="Times New Roman" pitchFamily="18" charset="0"/>
              </a:rPr>
              <a:t>Network </a:t>
            </a:r>
            <a:r>
              <a:rPr lang="en-US" dirty="0">
                <a:latin typeface="Times New Roman" pitchFamily="18" charset="0"/>
                <a:cs typeface="Times New Roman" pitchFamily="18" charset="0"/>
              </a:rPr>
              <a:t>F</a:t>
            </a:r>
            <a:r>
              <a:rPr lang="en-US" b="1" dirty="0" smtClean="0">
                <a:latin typeface="Times New Roman" pitchFamily="18" charset="0"/>
                <a:cs typeface="Times New Roman" pitchFamily="18" charset="0"/>
              </a:rPr>
              <a:t>irewall</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Install </a:t>
            </a:r>
            <a:r>
              <a:rPr lang="en-US" dirty="0">
                <a:latin typeface="Times New Roman" pitchFamily="18" charset="0"/>
                <a:cs typeface="Times New Roman" pitchFamily="18" charset="0"/>
              </a:rPr>
              <a:t>firewall at the boundary of the home </a:t>
            </a:r>
            <a:r>
              <a:rPr lang="en-US" dirty="0" smtClean="0">
                <a:latin typeface="Times New Roman" pitchFamily="18" charset="0"/>
                <a:cs typeface="Times New Roman" pitchFamily="18" charset="0"/>
              </a:rPr>
              <a:t>network.</a:t>
            </a:r>
          </a:p>
          <a:p>
            <a:r>
              <a:rPr lang="en-US" dirty="0">
                <a:latin typeface="Times New Roman" pitchFamily="18" charset="0"/>
                <a:cs typeface="Times New Roman" pitchFamily="18" charset="0"/>
              </a:rPr>
              <a:t>Firewall protects the computer by blocking malicious traffic from accessing home network and provides possible </a:t>
            </a:r>
            <a:r>
              <a:rPr lang="en-US" dirty="0" smtClean="0">
                <a:latin typeface="Times New Roman" pitchFamily="18" charset="0"/>
                <a:cs typeface="Times New Roman" pitchFamily="18" charset="0"/>
              </a:rPr>
              <a:t>alerts.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00064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latin typeface="Times New Roman" pitchFamily="18" charset="0"/>
                <a:cs typeface="Times New Roman" pitchFamily="18" charset="0"/>
              </a:rPr>
              <a:t>Regular </a:t>
            </a:r>
            <a:r>
              <a:rPr lang="en-US" b="1" dirty="0" smtClean="0">
                <a:latin typeface="Times New Roman" pitchFamily="18" charset="0"/>
                <a:cs typeface="Times New Roman" pitchFamily="18" charset="0"/>
              </a:rPr>
              <a:t>Back </a:t>
            </a:r>
            <a:r>
              <a:rPr lang="en-US" dirty="0">
                <a:latin typeface="Times New Roman" pitchFamily="18" charset="0"/>
                <a:cs typeface="Times New Roman" pitchFamily="18" charset="0"/>
              </a:rPr>
              <a:t>U</a:t>
            </a:r>
            <a:r>
              <a:rPr lang="en-US" b="1" dirty="0" smtClean="0">
                <a:latin typeface="Times New Roman" pitchFamily="18" charset="0"/>
                <a:cs typeface="Times New Roman" pitchFamily="18" charset="0"/>
              </a:rPr>
              <a:t>p </a:t>
            </a:r>
            <a:r>
              <a:rPr lang="en-US" b="1" dirty="0">
                <a:latin typeface="Times New Roman" pitchFamily="18" charset="0"/>
                <a:cs typeface="Times New Roman" pitchFamily="18" charset="0"/>
              </a:rPr>
              <a:t>of </a:t>
            </a:r>
            <a:r>
              <a:rPr lang="en-US" b="1" dirty="0" smtClean="0">
                <a:latin typeface="Times New Roman" pitchFamily="18" charset="0"/>
                <a:cs typeface="Times New Roman" pitchFamily="18" charset="0"/>
              </a:rPr>
              <a:t>Data</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It is essential to back up all copies of valuable information on the </a:t>
            </a:r>
            <a:r>
              <a:rPr lang="en-US" dirty="0" smtClean="0">
                <a:latin typeface="Times New Roman" pitchFamily="18" charset="0"/>
                <a:cs typeface="Times New Roman" pitchFamily="18" charset="0"/>
              </a:rPr>
              <a:t>computer. </a:t>
            </a:r>
          </a:p>
          <a:p>
            <a:r>
              <a:rPr lang="en-US" dirty="0">
                <a:latin typeface="Times New Roman" pitchFamily="18" charset="0"/>
                <a:cs typeface="Times New Roman" pitchFamily="18" charset="0"/>
              </a:rPr>
              <a:t>Backing up the data protects integrity and confidentiality of information.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Backing up data protects against threats by reducing loss of information infection and corruption of data. </a:t>
            </a:r>
          </a:p>
          <a:p>
            <a:pPr marL="0" indent="0">
              <a:buNone/>
            </a:pPr>
            <a:endParaRPr lang="en-US" dirty="0"/>
          </a:p>
        </p:txBody>
      </p:sp>
    </p:spTree>
    <p:extLst>
      <p:ext uri="{BB962C8B-B14F-4D97-AF65-F5344CB8AC3E}">
        <p14:creationId xmlns:p14="http://schemas.microsoft.com/office/powerpoint/2010/main" val="682989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latin typeface="Times New Roman" pitchFamily="18" charset="0"/>
                <a:cs typeface="Times New Roman" pitchFamily="18" charset="0"/>
              </a:rPr>
              <a:t>Increasing </a:t>
            </a:r>
            <a:r>
              <a:rPr lang="en-US" b="1" dirty="0" smtClean="0">
                <a:latin typeface="Times New Roman" pitchFamily="18" charset="0"/>
                <a:cs typeface="Times New Roman" pitchFamily="18" charset="0"/>
              </a:rPr>
              <a:t>Wireless </a:t>
            </a:r>
            <a:r>
              <a:rPr lang="en-US" dirty="0">
                <a:latin typeface="Times New Roman" pitchFamily="18" charset="0"/>
                <a:cs typeface="Times New Roman" pitchFamily="18" charset="0"/>
              </a:rPr>
              <a:t>S</a:t>
            </a:r>
            <a:r>
              <a:rPr lang="en-US" b="1" dirty="0" smtClean="0">
                <a:latin typeface="Times New Roman" pitchFamily="18" charset="0"/>
                <a:cs typeface="Times New Roman" pitchFamily="18" charset="0"/>
              </a:rPr>
              <a:t>ecurity </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Employees can improve the security of their routers by changing the default passwords of these devices.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Changing the default SSID (set identifier) also protects the system from attackers who might identify and destroy any vulnerable material in the system. </a:t>
            </a:r>
            <a:endParaRPr lang="en-US" dirty="0" smtClean="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val="1423216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lvl="0"/>
            <a:r>
              <a:rPr lang="en-US" b="1" dirty="0">
                <a:latin typeface="Times New Roman" pitchFamily="18" charset="0"/>
                <a:cs typeface="Times New Roman" pitchFamily="18" charset="0"/>
              </a:rPr>
              <a:t>Use of Web Browsers with Sandboxing Capabilities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t>Any compromised web browsers is a threat to any computer. </a:t>
            </a:r>
            <a:endParaRPr lang="en-US" dirty="0" smtClean="0"/>
          </a:p>
          <a:p>
            <a:r>
              <a:rPr lang="en-US" dirty="0"/>
              <a:t>Web browsers with sandboxing capabilities protect the system from any suspicious </a:t>
            </a:r>
            <a:r>
              <a:rPr lang="en-US" dirty="0" smtClean="0"/>
              <a:t>code. </a:t>
            </a:r>
          </a:p>
          <a:p>
            <a:r>
              <a:rPr lang="en-US" dirty="0"/>
              <a:t>Sandbox protects against threat by allowing the test of programing codes that are new in the system. </a:t>
            </a:r>
            <a:r>
              <a:rPr lang="en-US" dirty="0" smtClean="0"/>
              <a:t> </a:t>
            </a:r>
            <a:endParaRPr lang="en-US" dirty="0"/>
          </a:p>
        </p:txBody>
      </p:sp>
    </p:spTree>
    <p:extLst>
      <p:ext uri="{BB962C8B-B14F-4D97-AF65-F5344CB8AC3E}">
        <p14:creationId xmlns:p14="http://schemas.microsoft.com/office/powerpoint/2010/main" val="2799655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latin typeface="Times New Roman" pitchFamily="18" charset="0"/>
                <a:cs typeface="Times New Roman" pitchFamily="18" charset="0"/>
              </a:rPr>
              <a:t>Implementation of </a:t>
            </a:r>
            <a:r>
              <a:rPr lang="en-US" b="1" dirty="0" smtClean="0">
                <a:latin typeface="Times New Roman" pitchFamily="18" charset="0"/>
                <a:cs typeface="Times New Roman" pitchFamily="18" charset="0"/>
              </a:rPr>
              <a:t>Strong </a:t>
            </a:r>
            <a:r>
              <a:rPr lang="en-US" dirty="0">
                <a:latin typeface="Times New Roman" pitchFamily="18" charset="0"/>
                <a:cs typeface="Times New Roman" pitchFamily="18" charset="0"/>
              </a:rPr>
              <a:t>P</a:t>
            </a:r>
            <a:r>
              <a:rPr lang="en-US" b="1" dirty="0" smtClean="0">
                <a:latin typeface="Times New Roman" pitchFamily="18" charset="0"/>
                <a:cs typeface="Times New Roman" pitchFamily="18" charset="0"/>
              </a:rPr>
              <a:t>assword</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Employees should also incorporate a strong password on the network devices that are manageable via interface.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Hackers </a:t>
            </a:r>
            <a:r>
              <a:rPr lang="en-US" dirty="0">
                <a:latin typeface="Times New Roman" pitchFamily="18" charset="0"/>
                <a:cs typeface="Times New Roman" pitchFamily="18" charset="0"/>
              </a:rPr>
              <a:t>can fail to guess these strong passwords hence protecting your </a:t>
            </a:r>
            <a:r>
              <a:rPr lang="en-US" dirty="0" smtClean="0">
                <a:latin typeface="Times New Roman" pitchFamily="18" charset="0"/>
                <a:cs typeface="Times New Roman" pitchFamily="18" charset="0"/>
              </a:rPr>
              <a:t>device. </a:t>
            </a:r>
            <a:endParaRPr lang="en-US" dirty="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val="2035397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latin typeface="Times New Roman" pitchFamily="18" charset="0"/>
                <a:cs typeface="Times New Roman" pitchFamily="18" charset="0"/>
              </a:rPr>
              <a:t>Utilizing E-mail </a:t>
            </a:r>
            <a:r>
              <a:rPr lang="en-US" b="1" dirty="0" smtClean="0">
                <a:latin typeface="Times New Roman" pitchFamily="18" charset="0"/>
                <a:cs typeface="Times New Roman" pitchFamily="18" charset="0"/>
              </a:rPr>
              <a:t>Practices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Employees should not use the same username for home and work email addresses</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Unique </a:t>
            </a:r>
            <a:r>
              <a:rPr lang="en-US" dirty="0">
                <a:latin typeface="Times New Roman" pitchFamily="18" charset="0"/>
                <a:cs typeface="Times New Roman" pitchFamily="18" charset="0"/>
              </a:rPr>
              <a:t>credentials can make it difficult for an attacker to access both home and work data</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is also important to use different passwords for every email account to prevent use of compromised passwords.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6017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44</TotalTime>
  <Words>1032</Words>
  <Application>Microsoft Office PowerPoint</Application>
  <PresentationFormat>On-screen Show (4:3)</PresentationFormat>
  <Paragraphs>57</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Recommendations on Securing Home Wi-Fi Networks. </vt:lpstr>
      <vt:lpstr>Removing Unnecessary Software And Devices </vt:lpstr>
      <vt:lpstr>Change Default Username And Passwords </vt:lpstr>
      <vt:lpstr>Run Up-to-date Antivirus </vt:lpstr>
      <vt:lpstr>Installing a Network Firewall </vt:lpstr>
      <vt:lpstr>Regular Back Up of Data </vt:lpstr>
      <vt:lpstr>Increasing Wireless Security  </vt:lpstr>
      <vt:lpstr>Use of Web Browsers with Sandboxing Capabilities </vt:lpstr>
      <vt:lpstr>Implementation of Strong Password </vt:lpstr>
      <vt:lpstr>Utilizing E-mail Practices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Recommendations on Securing Home Wi-Fi Networks</dc:title>
  <dc:creator>Terry</dc:creator>
  <cp:lastModifiedBy>Terry</cp:lastModifiedBy>
  <cp:revision>55</cp:revision>
  <dcterms:created xsi:type="dcterms:W3CDTF">2020-01-26T15:16:44Z</dcterms:created>
  <dcterms:modified xsi:type="dcterms:W3CDTF">2020-01-26T16:02:04Z</dcterms:modified>
</cp:coreProperties>
</file>